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9" r:id="rId5"/>
    <p:sldId id="260" r:id="rId6"/>
    <p:sldId id="258" r:id="rId7"/>
    <p:sldId id="261" r:id="rId8"/>
    <p:sldId id="262" r:id="rId9"/>
    <p:sldId id="263" r:id="rId10"/>
    <p:sldId id="269" r:id="rId11"/>
    <p:sldId id="276" r:id="rId12"/>
    <p:sldId id="277" r:id="rId13"/>
    <p:sldId id="268" r:id="rId14"/>
    <p:sldId id="264" r:id="rId15"/>
    <p:sldId id="267" r:id="rId16"/>
    <p:sldId id="270" r:id="rId17"/>
    <p:sldId id="271" r:id="rId19"/>
    <p:sldId id="273" r:id="rId20"/>
    <p:sldId id="272" r:id="rId21"/>
    <p:sldId id="278" r:id="rId22"/>
    <p:sldId id="294" r:id="rId23"/>
    <p:sldId id="295" r:id="rId24"/>
    <p:sldId id="280" r:id="rId25"/>
    <p:sldId id="282" r:id="rId26"/>
    <p:sldId id="281" r:id="rId27"/>
    <p:sldId id="296" r:id="rId28"/>
    <p:sldId id="297" r:id="rId29"/>
    <p:sldId id="279" r:id="rId30"/>
    <p:sldId id="304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A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alt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meetup.com/CreativeCodingClub-MelbourneSouthEasternSuburbs/events/247111498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x-none" altLang="en-AU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Creative Coding Club</a:t>
            </a:r>
            <a:endParaRPr lang="x-none" altLang="en-AU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030" y="4371658"/>
            <a:ext cx="9144000" cy="1655762"/>
          </a:xfrm>
        </p:spPr>
        <p:txBody>
          <a:bodyPr>
            <a:normAutofit lnSpcReduction="20000"/>
          </a:bodyPr>
          <a:p>
            <a:r>
              <a:rPr lang="x-none" altLang="en-AU" b="1"/>
              <a:t>Code Anything You Can Think Of</a:t>
            </a:r>
            <a:endParaRPr lang="x-none" altLang="en-AU"/>
          </a:p>
          <a:p>
            <a:r>
              <a:rPr lang="x-none" altLang="en-AU"/>
              <a:t>First Meetup 11/2/2018</a:t>
            </a:r>
            <a:endParaRPr lang="x-none" altLang="en-AU"/>
          </a:p>
          <a:p>
            <a:r>
              <a:rPr lang="x-none" altLang="en-AU"/>
              <a:t>Second Meetup 25/2/2018</a:t>
            </a:r>
            <a:endParaRPr lang="x-none" altLang="en-AU"/>
          </a:p>
          <a:p>
            <a:r>
              <a:rPr lang="x-none" altLang="en-AU"/>
              <a:t>Third Meetup 11/3/2018</a:t>
            </a:r>
            <a:endParaRPr lang="x-none" altLang="en-A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965" r="432" b="51590"/>
          <a:stretch>
            <a:fillRect/>
          </a:stretch>
        </p:blipFill>
        <p:spPr>
          <a:xfrm>
            <a:off x="-29845" y="4445"/>
            <a:ext cx="12261215" cy="6793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49555"/>
          <a:stretch>
            <a:fillRect/>
          </a:stretch>
        </p:blipFill>
        <p:spPr>
          <a:xfrm>
            <a:off x="-15240" y="5715"/>
            <a:ext cx="12190730" cy="68719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525" y="82550"/>
            <a:ext cx="10515600" cy="1325563"/>
          </a:xfrm>
        </p:spPr>
        <p:txBody>
          <a:bodyPr/>
          <a:p>
            <a:r>
              <a:rPr lang="x-none" altLang="en-AU"/>
              <a:t>Easiest Ways to Learn Coding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485" y="1364615"/>
            <a:ext cx="11619230" cy="5019040"/>
          </a:xfrm>
        </p:spPr>
        <p:txBody>
          <a:bodyPr>
            <a:noAutofit/>
          </a:bodyPr>
          <a:p>
            <a:r>
              <a:rPr lang="x-none" altLang="en-AU"/>
              <a:t>Free Resources:</a:t>
            </a:r>
            <a:endParaRPr lang="x-none" altLang="en-AU"/>
          </a:p>
          <a:p>
            <a:pPr lvl="1"/>
            <a:r>
              <a:rPr lang="x-none" altLang="en-AU"/>
              <a:t>CodeAcademy.com</a:t>
            </a:r>
            <a:endParaRPr lang="x-none" altLang="en-AU"/>
          </a:p>
          <a:p>
            <a:pPr lvl="1"/>
            <a:r>
              <a:rPr lang="x-none" altLang="en-AU"/>
              <a:t>CodeWars.com</a:t>
            </a:r>
            <a:endParaRPr lang="x-none" altLang="en-AU"/>
          </a:p>
          <a:p>
            <a:pPr lvl="1"/>
            <a:r>
              <a:rPr lang="x-none" altLang="en-AU"/>
              <a:t>FreeCodeCamp.com</a:t>
            </a:r>
            <a:endParaRPr lang="x-none" altLang="en-AU"/>
          </a:p>
          <a:p>
            <a:r>
              <a:rPr lang="x-none" altLang="en-AU"/>
              <a:t>Online classes:</a:t>
            </a:r>
            <a:endParaRPr lang="x-none" altLang="en-AU"/>
          </a:p>
          <a:p>
            <a:pPr lvl="1"/>
            <a:r>
              <a:rPr lang="x-none" altLang="en-AU" sz="2800">
                <a:sym typeface="+mn-ea"/>
              </a:rPr>
              <a:t>Udacity - Nanodegrees</a:t>
            </a:r>
            <a:endParaRPr lang="x-none" altLang="en-AU" sz="2800">
              <a:sym typeface="+mn-ea"/>
            </a:endParaRPr>
          </a:p>
          <a:p>
            <a:pPr lvl="1"/>
            <a:r>
              <a:rPr lang="x-none" altLang="en-AU" sz="2800"/>
              <a:t>Harvard University's Edx CS50 </a:t>
            </a:r>
            <a:endParaRPr lang="x-none" altLang="en-AU" sz="2800"/>
          </a:p>
          <a:p>
            <a:r>
              <a:rPr lang="x-none" altLang="en-AU"/>
              <a:t>Join coding clubs and meetups</a:t>
            </a:r>
            <a:endParaRPr lang="x-none" altLang="en-AU"/>
          </a:p>
          <a:p>
            <a:r>
              <a:rPr lang="x-none" altLang="en-AU">
                <a:sym typeface="+mn-ea"/>
              </a:rPr>
              <a:t>Find a mentor / hire personal tutor</a:t>
            </a:r>
            <a:endParaRPr lang="x-none" altLang="en-AU">
              <a:sym typeface="+mn-ea"/>
            </a:endParaRPr>
          </a:p>
          <a:p>
            <a:r>
              <a:rPr lang="x-none" altLang="en-AU"/>
              <a:t>Just start</a:t>
            </a:r>
            <a:endParaRPr lang="x-none" altLang="en-AU"/>
          </a:p>
          <a:p>
            <a:endParaRPr lang="x-none" altLang="en-A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00" y="27305"/>
            <a:ext cx="11965305" cy="6725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090" y="67945"/>
            <a:ext cx="12073255" cy="6710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12553"/>
          <a:stretch>
            <a:fillRect/>
          </a:stretch>
        </p:blipFill>
        <p:spPr>
          <a:xfrm>
            <a:off x="19050" y="46355"/>
            <a:ext cx="12172315" cy="67798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4230" y="6326505"/>
            <a:ext cx="234124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x-none" altLang="en-AU">
                <a:sym typeface="+mn-ea"/>
              </a:rPr>
              <a:t>Source: Deloitte website</a:t>
            </a:r>
            <a:endParaRPr lang="en-AU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50" y="55880"/>
            <a:ext cx="12118975" cy="67557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323850"/>
            <a:ext cx="8561070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8590" y="196215"/>
            <a:ext cx="6468745" cy="64687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8899" t="14386" r="10131" b="4564"/>
          <a:stretch>
            <a:fillRect/>
          </a:stretch>
        </p:blipFill>
        <p:spPr>
          <a:xfrm>
            <a:off x="1529715" y="299720"/>
            <a:ext cx="8258175" cy="6207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x-none" altLang="en-AU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House Keeping</a:t>
            </a:r>
            <a:endParaRPr lang="x-none" altLang="en-AU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x-none" altLang="en-AU" sz="4400">
                <a:sym typeface="+mn-ea"/>
              </a:rPr>
              <a:t>Emergency Exit</a:t>
            </a:r>
            <a:endParaRPr lang="x-none" altLang="en-AU" sz="4400">
              <a:sym typeface="+mn-ea"/>
            </a:endParaRPr>
          </a:p>
          <a:p>
            <a:r>
              <a:rPr lang="x-none" altLang="en-AU" sz="4400">
                <a:sym typeface="+mn-ea"/>
              </a:rPr>
              <a:t>Safety:</a:t>
            </a:r>
            <a:endParaRPr lang="x-none" altLang="en-AU" sz="4400"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Never short-circuit: </a:t>
            </a:r>
            <a:r>
              <a:rPr lang="x-none" altLang="en-AU" sz="2800" b="1">
                <a:solidFill>
                  <a:srgbClr val="FF0000"/>
                </a:solidFill>
                <a:sym typeface="+mn-ea"/>
              </a:rPr>
              <a:t>Red wire</a:t>
            </a:r>
            <a:r>
              <a:rPr lang="x-none" altLang="en-AU" sz="2800">
                <a:sym typeface="+mn-ea"/>
              </a:rPr>
              <a:t> + </a:t>
            </a:r>
            <a:r>
              <a:rPr lang="x-none" altLang="en-AU" sz="2800" b="1">
                <a:sym typeface="+mn-ea"/>
              </a:rPr>
              <a:t>black wire</a:t>
            </a:r>
            <a:r>
              <a:rPr lang="x-none" altLang="en-AU" sz="2800">
                <a:sym typeface="+mn-ea"/>
              </a:rPr>
              <a:t> = </a:t>
            </a:r>
            <a:r>
              <a:rPr lang="x-none" altLang="en-AU" sz="2800" b="1">
                <a:solidFill>
                  <a:srgbClr val="FF0000"/>
                </a:solidFill>
                <a:sym typeface="+mn-ea"/>
              </a:rPr>
              <a:t>FIRE</a:t>
            </a:r>
            <a:r>
              <a:rPr lang="x-none" altLang="en-AU" sz="2800">
                <a:sym typeface="+mn-ea"/>
              </a:rPr>
              <a:t>!</a:t>
            </a:r>
            <a:endParaRPr lang="x-none" altLang="en-AU" sz="2800"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Reverse polarity = </a:t>
            </a:r>
            <a:r>
              <a:rPr lang="x-none" altLang="en-AU" sz="3600" b="1">
                <a:solidFill>
                  <a:srgbClr val="FF0000"/>
                </a:solidFill>
                <a:sym typeface="+mn-ea"/>
              </a:rPr>
              <a:t>FRIED BOARD</a:t>
            </a:r>
            <a:endParaRPr lang="x-none" altLang="en-AU" sz="3600" b="1">
              <a:solidFill>
                <a:srgbClr val="FF0000"/>
              </a:solidFill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Always disconnect when you tinker with electronics</a:t>
            </a:r>
            <a:endParaRPr lang="x-none" altLang="en-AU" sz="3600"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Check and double check your wiring</a:t>
            </a:r>
            <a:endParaRPr lang="x-none" altLang="en-AU" sz="3600">
              <a:sym typeface="+mn-ea"/>
            </a:endParaRPr>
          </a:p>
          <a:p>
            <a:pPr lvl="1"/>
            <a:r>
              <a:rPr lang="x-none" altLang="en-AU" sz="3600">
                <a:sym typeface="+mn-ea"/>
              </a:rPr>
              <a:t>In case of incident, switch off power supply, ask for help</a:t>
            </a:r>
            <a:endParaRPr lang="x-none" altLang="en-AU" sz="3600">
              <a:sym typeface="+mn-ea"/>
            </a:endParaRPr>
          </a:p>
          <a:p>
            <a:endParaRPr lang="en-A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The Breadboard - Horizontal Columns</a:t>
            </a:r>
            <a:endParaRPr lang="x-none" altLang="en-AU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0500" y="1630045"/>
            <a:ext cx="5799455" cy="28676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8040" y="1645285"/>
            <a:ext cx="5735320" cy="43840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The Breadboard - Vertical Columns</a:t>
            </a:r>
            <a:endParaRPr lang="x-none" altLang="en-AU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1350" y="2085340"/>
            <a:ext cx="5149215" cy="328104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4400" y="2337435"/>
            <a:ext cx="5934710" cy="25831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6095" y="80010"/>
            <a:ext cx="11448415" cy="67030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" y="69850"/>
            <a:ext cx="11924030" cy="66821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660" y="5715"/>
            <a:ext cx="11820525" cy="67284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AU"/>
              <a:t>Uploading onto ProMini - FTDI232 programmer</a:t>
            </a:r>
            <a:endParaRPr lang="x-none" altLang="en-AU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2750" y="1572895"/>
            <a:ext cx="11624945" cy="4432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Uploading onto ProMini - USB TTL dongle</a:t>
            </a:r>
            <a:endParaRPr lang="x-none" altLang="en-AU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61945" y="1825625"/>
            <a:ext cx="6878955" cy="46278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Let's get coding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x-none" altLang="en-AU"/>
              <a:t>1. Blink a LED</a:t>
            </a:r>
            <a:endParaRPr lang="x-none" altLang="en-AU"/>
          </a:p>
          <a:p>
            <a:pPr marL="0" indent="0">
              <a:buNone/>
            </a:pPr>
            <a:r>
              <a:rPr lang="x-none" altLang="en-AU"/>
              <a:t>2. Push button</a:t>
            </a:r>
            <a:endParaRPr lang="x-none" altLang="en-AU"/>
          </a:p>
          <a:p>
            <a:pPr marL="0" indent="0">
              <a:buNone/>
            </a:pPr>
            <a:r>
              <a:rPr lang="x-none" altLang="en-AU"/>
              <a:t>3. Light sensor</a:t>
            </a:r>
            <a:endParaRPr lang="x-none" altLang="en-AU"/>
          </a:p>
          <a:p>
            <a:pPr marL="0" indent="0">
              <a:buNone/>
            </a:pPr>
            <a:r>
              <a:rPr lang="x-none" altLang="en-AU"/>
              <a:t>4. Buzz a buzzer</a:t>
            </a:r>
            <a:endParaRPr lang="x-none" altLang="en-AU"/>
          </a:p>
          <a:p>
            <a:pPr marL="0" indent="0">
              <a:buNone/>
            </a:pPr>
            <a:endParaRPr lang="x-none" altLang="en-AU"/>
          </a:p>
          <a:p>
            <a:pPr marL="0" indent="0">
              <a:buNone/>
            </a:pPr>
            <a:r>
              <a:rPr lang="x-none" altLang="en-AU"/>
              <a:t>Guides and References are in comment section:</a:t>
            </a:r>
            <a:endParaRPr lang="x-none" altLang="en-AU"/>
          </a:p>
          <a:p>
            <a:pPr marL="0" indent="0">
              <a:buNone/>
            </a:pPr>
            <a:endParaRPr lang="x-none" altLang="en-AU"/>
          </a:p>
          <a:p>
            <a:pPr marL="0" indent="0">
              <a:buNone/>
            </a:pPr>
            <a:r>
              <a:rPr lang="x-none" altLang="en-AU">
                <a:hlinkClick r:id="rId1" tooltip="" action="ppaction://hlinkfile"/>
              </a:rPr>
              <a:t>https://www.meetup.com/CreativeCodingClub-MelbourneSouthEasternSuburbs/events/247111498/</a:t>
            </a:r>
            <a:endParaRPr lang="x-none" altLang="en-AU"/>
          </a:p>
          <a:p>
            <a:pPr marL="0" indent="0">
              <a:buNone/>
            </a:pPr>
            <a:endParaRPr lang="x-none" altLang="en-AU"/>
          </a:p>
          <a:p>
            <a:endParaRPr lang="en-AU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AU" altLang="en-US">
                <a:sym typeface="+mn-ea"/>
              </a:rPr>
              <a:t>Coding Challenge: BEER THEFT DETECTOR</a:t>
            </a:r>
            <a:endParaRPr lang="en-AU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en-AU"/>
              <a:t>Y</a:t>
            </a:r>
            <a:r>
              <a:rPr lang="en-AU" altLang="en-US"/>
              <a:t>ou live in a shared accomodation, where you share a fridge with 3 others. You want to build a simple, offline Internet of Thing to detect and alert you when someone is stealing your beer. How do you use Arduino, LED, a button, a buzzer, and a light sensor to design and build a BEER THEFT alarm?</a:t>
            </a:r>
            <a:endParaRPr lang="en-AU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Reference and resources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AU" altLang="en-US">
                <a:sym typeface="+mn-ea"/>
              </a:rPr>
              <a:t>https://www.allaboutcircuits.com/projects/learn-how-to-use-the-arduinos-digital-i-o/</a:t>
            </a:r>
            <a:endParaRPr lang="en-AU" altLang="en-US"/>
          </a:p>
          <a:p>
            <a:r>
              <a:rPr lang="en-AU" altLang="en-US">
                <a:sym typeface="+mn-ea"/>
              </a:rPr>
              <a:t>https://www.makeuseof.com/tag/getting-started-with-arduino-a-beginners-guide/</a:t>
            </a:r>
            <a:endParaRPr lang="x-none" altLang="en-AU"/>
          </a:p>
          <a:p>
            <a:r>
              <a:rPr lang="x-none" altLang="en-AU"/>
              <a:t>https://computers.tutsplus.com/tutorials/how-to-use-a-breadboard-and-build-a-led-circuit--mac-54746</a:t>
            </a:r>
            <a:endParaRPr lang="x-none" altLang="en-AU"/>
          </a:p>
          <a:p>
            <a:r>
              <a:rPr lang="x-none" altLang="en-AU"/>
              <a:t>Arduino.cc</a:t>
            </a:r>
            <a:endParaRPr lang="x-none" altLang="en-AU"/>
          </a:p>
          <a:p>
            <a:r>
              <a:rPr lang="x-none" altLang="en-AU"/>
              <a:t>Charlcheo.com/startcoding</a:t>
            </a:r>
            <a:endParaRPr lang="x-none" altLang="en-AU"/>
          </a:p>
          <a:p>
            <a:r>
              <a:rPr lang="x-none" altLang="en-AU"/>
              <a:t>Various infographics on Pinterest</a:t>
            </a:r>
            <a:endParaRPr lang="x-none" altLang="en-AU"/>
          </a:p>
          <a:p>
            <a:endParaRPr lang="x-none" altLang="en-AU"/>
          </a:p>
          <a:p>
            <a:endParaRPr lang="x-none" altLang="en-A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x-none" altLang="en-AU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are we different?</a:t>
            </a:r>
            <a:endParaRPr lang="x-none" altLang="en-AU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 sz="3200"/>
              <a:t>No specific technology / platform</a:t>
            </a:r>
            <a:endParaRPr lang="x-none" altLang="en-AU" sz="3200"/>
          </a:p>
          <a:p>
            <a:r>
              <a:rPr lang="x-none" altLang="en-AU" sz="3200"/>
              <a:t>Very practical, focus on software development side of things</a:t>
            </a:r>
            <a:endParaRPr lang="x-none" altLang="en-AU" sz="3200"/>
          </a:p>
          <a:p>
            <a:r>
              <a:rPr lang="x-none" altLang="en-AU" sz="3200"/>
              <a:t>A coding dojo</a:t>
            </a:r>
            <a:endParaRPr lang="x-none" altLang="en-AU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Next Meetup</a:t>
            </a:r>
            <a:endParaRPr lang="x-none" alt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AU"/>
              <a:t>Sunday 11 March 1-3pm</a:t>
            </a:r>
            <a:endParaRPr lang="x-none" altLang="en-AU"/>
          </a:p>
          <a:p>
            <a:r>
              <a:rPr lang="x-none" altLang="en-AU"/>
              <a:t>OfficeWorks Carnegie</a:t>
            </a:r>
            <a:endParaRPr lang="x-none" altLang="en-AU"/>
          </a:p>
          <a:p>
            <a:r>
              <a:rPr lang="x-none" altLang="en-AU"/>
              <a:t>Topics: </a:t>
            </a:r>
            <a:endParaRPr lang="x-none" altLang="en-AU"/>
          </a:p>
          <a:p>
            <a:pPr lvl="1"/>
            <a:r>
              <a:rPr lang="x-none" altLang="en-AU"/>
              <a:t>Serial communications</a:t>
            </a:r>
            <a:endParaRPr lang="x-none" altLang="en-AU"/>
          </a:p>
          <a:p>
            <a:pPr lvl="1"/>
            <a:r>
              <a:rPr lang="x-none" altLang="en-AU"/>
              <a:t>Wireless communications fundamentals</a:t>
            </a:r>
            <a:endParaRPr lang="x-none" altLang="en-AU"/>
          </a:p>
          <a:p>
            <a:pPr lvl="2"/>
            <a:r>
              <a:rPr lang="x-none" altLang="en-AU" sz="2000"/>
              <a:t>Bluetooth</a:t>
            </a:r>
            <a:endParaRPr lang="x-none" altLang="en-AU" sz="2000"/>
          </a:p>
          <a:p>
            <a:pPr lvl="2"/>
            <a:r>
              <a:rPr lang="x-none" altLang="en-AU" sz="2000"/>
              <a:t>Radio</a:t>
            </a:r>
            <a:endParaRPr lang="x-none" altLang="en-AU" sz="2000"/>
          </a:p>
          <a:p>
            <a:pPr lvl="2"/>
            <a:r>
              <a:rPr lang="x-none" altLang="en-AU" sz="2000"/>
              <a:t>Wifi</a:t>
            </a:r>
            <a:endParaRPr lang="x-none" altLang="en-AU" sz="2000"/>
          </a:p>
          <a:p>
            <a:endParaRPr lang="x-none" altLang="en-A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x-none" altLang="en-AU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Club Activities</a:t>
            </a:r>
            <a:endParaRPr lang="x-none" altLang="en-AU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85" y="1826895"/>
            <a:ext cx="11710035" cy="4351655"/>
          </a:xfrm>
        </p:spPr>
        <p:txBody>
          <a:bodyPr>
            <a:noAutofit/>
          </a:bodyPr>
          <a:p>
            <a:r>
              <a:rPr lang="x-none" altLang="en-AU" sz="3600"/>
              <a:t>"</a:t>
            </a:r>
            <a:r>
              <a:rPr lang="x-none" altLang="en-AU" sz="3600" b="1"/>
              <a:t>Code Anything You Can Think Of</a:t>
            </a:r>
            <a:r>
              <a:rPr lang="x-none" altLang="en-AU" sz="3600"/>
              <a:t>" Fortnight workshops</a:t>
            </a:r>
            <a:endParaRPr lang="x-none" altLang="en-AU" sz="3600"/>
          </a:p>
          <a:p>
            <a:r>
              <a:rPr lang="x-none" altLang="en-AU" sz="3600"/>
              <a:t>Crash courses / Bootcamps:</a:t>
            </a:r>
            <a:endParaRPr lang="x-none" altLang="en-AU" sz="3600"/>
          </a:p>
          <a:p>
            <a:pPr lvl="1"/>
            <a:r>
              <a:rPr lang="x-none" altLang="en-AU" sz="3200"/>
              <a:t>Beginning Arduino</a:t>
            </a:r>
            <a:endParaRPr lang="x-none" altLang="en-AU" sz="3200"/>
          </a:p>
          <a:p>
            <a:pPr lvl="1"/>
            <a:r>
              <a:rPr lang="x-none" altLang="en-AU" sz="3200"/>
              <a:t>Internet of Things with ESP8266</a:t>
            </a:r>
            <a:endParaRPr lang="x-none" altLang="en-AU" sz="3200"/>
          </a:p>
          <a:p>
            <a:pPr lvl="1"/>
            <a:r>
              <a:rPr lang="x-none" altLang="en-AU" sz="3200"/>
              <a:t>Python</a:t>
            </a:r>
            <a:endParaRPr lang="x-none" altLang="en-AU" sz="3200"/>
          </a:p>
          <a:p>
            <a:pPr lvl="1"/>
            <a:r>
              <a:rPr lang="x-none" altLang="en-AU" sz="3200"/>
              <a:t>Web development</a:t>
            </a:r>
            <a:endParaRPr lang="x-none" altLang="en-AU" sz="3200"/>
          </a:p>
          <a:p>
            <a:pPr lvl="0"/>
            <a:r>
              <a:rPr lang="x-none" altLang="en-AU" sz="3600"/>
              <a:t>Hackathons</a:t>
            </a:r>
            <a:endParaRPr lang="x-none" altLang="en-AU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Suggested Agenda</a:t>
            </a:r>
            <a:endParaRPr lang="x-none" altLang="en-AU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" y="1475740"/>
            <a:ext cx="11520805" cy="47028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AU" altLang="en-US" sz="3600"/>
              <a:t>1pm </a:t>
            </a:r>
            <a:r>
              <a:rPr lang="x-none" altLang="en-AU" sz="3600"/>
              <a:t>	</a:t>
            </a:r>
            <a:r>
              <a:rPr lang="en-AU" altLang="en-US" sz="3600"/>
              <a:t>Set up. Intro. Housekeeping.</a:t>
            </a:r>
            <a:endParaRPr lang="en-AU" altLang="en-US" sz="3600"/>
          </a:p>
          <a:p>
            <a:pPr marL="0" indent="0">
              <a:buNone/>
            </a:pPr>
            <a:r>
              <a:rPr lang="en-AU" altLang="en-US" sz="3600"/>
              <a:t>1.15pm </a:t>
            </a:r>
            <a:r>
              <a:rPr lang="x-none" altLang="en-AU" sz="3600"/>
              <a:t>	</a:t>
            </a:r>
            <a:r>
              <a:rPr lang="en-AU" altLang="en-US" sz="3600"/>
              <a:t>What is coding?</a:t>
            </a:r>
            <a:endParaRPr lang="en-AU" altLang="en-US" sz="3600"/>
          </a:p>
          <a:p>
            <a:pPr marL="0" indent="0">
              <a:buNone/>
            </a:pPr>
            <a:r>
              <a:rPr lang="en-AU" altLang="en-US" sz="3600"/>
              <a:t>1.30pm </a:t>
            </a:r>
            <a:r>
              <a:rPr lang="x-none" altLang="en-AU" sz="3600"/>
              <a:t>	</a:t>
            </a:r>
            <a:r>
              <a:rPr lang="en-AU" altLang="en-US" sz="3600"/>
              <a:t>Hook up and upload your first Arduino program</a:t>
            </a:r>
            <a:endParaRPr lang="en-AU" altLang="en-US" sz="3600"/>
          </a:p>
          <a:p>
            <a:pPr marL="0" indent="0">
              <a:buNone/>
            </a:pPr>
            <a:r>
              <a:rPr lang="en-AU" altLang="en-US" sz="3600"/>
              <a:t>1.45pm </a:t>
            </a:r>
            <a:r>
              <a:rPr lang="x-none" altLang="en-AU" sz="3600"/>
              <a:t>	</a:t>
            </a:r>
            <a:r>
              <a:rPr lang="en-AU" altLang="en-US" sz="3600"/>
              <a:t>Practical electronics &amp; coding</a:t>
            </a:r>
            <a:endParaRPr lang="en-AU" altLang="en-US" sz="3600"/>
          </a:p>
          <a:p>
            <a:pPr marL="0" indent="0">
              <a:buNone/>
            </a:pPr>
            <a:r>
              <a:rPr lang="en-AU" altLang="en-US" sz="3600"/>
              <a:t>2.15pm </a:t>
            </a:r>
            <a:r>
              <a:rPr lang="x-none" altLang="en-AU" sz="3600"/>
              <a:t>	</a:t>
            </a:r>
            <a:r>
              <a:rPr lang="en-AU" altLang="en-US" sz="3600"/>
              <a:t>Topic of interest</a:t>
            </a:r>
            <a:endParaRPr lang="en-AU" altLang="en-US" sz="3600"/>
          </a:p>
          <a:p>
            <a:pPr marL="0" indent="0">
              <a:buNone/>
            </a:pPr>
            <a:r>
              <a:rPr lang="en-AU" altLang="en-US" sz="3600"/>
              <a:t>2.30pm </a:t>
            </a:r>
            <a:r>
              <a:rPr lang="x-none" altLang="en-AU" sz="3600"/>
              <a:t>	</a:t>
            </a:r>
            <a:r>
              <a:rPr lang="en-AU" altLang="en-US" sz="3600"/>
              <a:t>Hack and tell</a:t>
            </a:r>
            <a:endParaRPr lang="en-AU" altLang="en-US" sz="3600"/>
          </a:p>
          <a:p>
            <a:pPr marL="0" indent="0">
              <a:buNone/>
            </a:pPr>
            <a:r>
              <a:rPr lang="en-AU" altLang="en-US" sz="3600"/>
              <a:t>2.45pm </a:t>
            </a:r>
            <a:r>
              <a:rPr lang="x-none" altLang="en-AU" sz="3600"/>
              <a:t>	</a:t>
            </a:r>
            <a:r>
              <a:rPr lang="en-AU" altLang="en-US" sz="3600"/>
              <a:t>Pack up and prepare to continue coding at home</a:t>
            </a:r>
            <a:endParaRPr lang="en-AU" altLang="en-US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" y="-2540"/>
            <a:ext cx="12224385" cy="6891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AU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5455" y="156845"/>
            <a:ext cx="11189335" cy="6459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AU"/>
              <a:t>Top 10 Languages to Learn in 2018</a:t>
            </a:r>
            <a:endParaRPr lang="x-none" altLang="en-AU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56034"/>
          <a:stretch>
            <a:fillRect/>
          </a:stretch>
        </p:blipFill>
        <p:spPr>
          <a:xfrm>
            <a:off x="1615440" y="1428750"/>
            <a:ext cx="7330440" cy="5150485"/>
          </a:xfrm>
          <a:prstGeom prst="round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5375" y="208280"/>
            <a:ext cx="9667240" cy="64363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2395</Words>
  <Application>Kingsoft Office WPP</Application>
  <PresentationFormat>Widescreen</PresentationFormat>
  <Paragraphs>110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Theme</vt:lpstr>
      <vt:lpstr>Creative Coding Club</vt:lpstr>
      <vt:lpstr>House Keeping</vt:lpstr>
      <vt:lpstr>How are we different?</vt:lpstr>
      <vt:lpstr>Club Activities</vt:lpstr>
      <vt:lpstr>Suggested Agenda</vt:lpstr>
      <vt:lpstr>PowerPoint 演示文稿</vt:lpstr>
      <vt:lpstr>PowerPoint 演示文稿</vt:lpstr>
      <vt:lpstr>Top 10 Languages to Learn in 2018</vt:lpstr>
      <vt:lpstr>PowerPoint 演示文稿</vt:lpstr>
      <vt:lpstr>PowerPoint 演示文稿</vt:lpstr>
      <vt:lpstr>PowerPoint 演示文稿</vt:lpstr>
      <vt:lpstr>Easiest Ways to Learn Coding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Breadboard - Horizontal Columns</vt:lpstr>
      <vt:lpstr>The Breadboard - Vertical Columns</vt:lpstr>
      <vt:lpstr>PowerPoint 演示文稿</vt:lpstr>
      <vt:lpstr>PowerPoint 演示文稿</vt:lpstr>
      <vt:lpstr>PowerPoint 演示文稿</vt:lpstr>
      <vt:lpstr>Uploading onto ProMini - FTDI232 programmer</vt:lpstr>
      <vt:lpstr>Uploading onto ProMini - USB TTL dongle</vt:lpstr>
      <vt:lpstr>Let's get coding</vt:lpstr>
      <vt:lpstr>PowerPoint 演示文稿</vt:lpstr>
      <vt:lpstr>Reference and resources</vt:lpstr>
      <vt:lpstr>Next Meetup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Coding Club</dc:title>
  <dc:creator>dipto</dc:creator>
  <cp:lastModifiedBy>dipto</cp:lastModifiedBy>
  <cp:revision>31</cp:revision>
  <dcterms:created xsi:type="dcterms:W3CDTF">2018-02-25T00:20:51Z</dcterms:created>
  <dcterms:modified xsi:type="dcterms:W3CDTF">2018-02-25T00:20:51Z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3081-10.1.0.5707</vt:lpwstr>
  </property>
</Properties>
</file>